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00"/>
    <a:srgbClr val="001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328D-F1DB-4357-B6EF-A0F50E59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61222-FD7E-4186-8F86-8F25CD6BA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81142-2923-4CBD-B6F7-518CAD90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D4A4-4388-4CA5-A5DB-61668C52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158B-6AE5-48E6-A7E2-D08F5A93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C5BDB-68CF-45E2-A03B-B859424A867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68136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81C8-624E-41ED-B2DF-DB82F1A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B34B3-9830-485D-870D-79A054DDF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E3EB3-8B34-4E1E-BD78-120819E2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5AF04-D243-4D7C-AE43-A0ED0391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E2EFF-44D6-4423-B968-BED4C3C4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5DD6-96A8-4544-905E-C3AF3956E46A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42282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23810-7E64-4233-9DA7-56E5CAF99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A76E8-7F69-457F-8583-06E7916B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DEF4-3E4D-4C1A-89EA-B9025B14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90DA5-0260-407D-9272-C94C89C5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A28E-A304-4A49-8240-3DD48365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01651-7B4E-4FE6-A70B-0BB858F6EB17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180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A6F6-971D-416C-9BBC-2FD5165D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51DE-EB8A-42E1-A7A9-A66C6C14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A253-B3E7-405A-8BEC-81EC244E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3376-8936-49B6-80E6-89474931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D356-063C-426C-A8E0-18345F07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82F2-436E-4ED6-BC58-776113A5D6A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5562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96E0-C01D-423C-B885-8B4F526A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0D02-E90B-4ED0-946D-863035B73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9599D-2922-4E87-868B-87A7595B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85B0-8162-4AD9-84A3-A68F8FD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D3DF-6F66-4002-BA75-A41DDF6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0DA-619F-4EFB-94AE-912D76343EE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18103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D452-27B9-4535-A72C-1237A150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0E96-9A8D-438D-8E14-5DBF9D0E8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A2C17-FEC9-46B0-A25D-A52DCE8D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45D3-56F2-463E-8BC5-10A61E05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201C9-D65E-4C97-8B9B-81AFFFAC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04F5-31D1-4B30-8590-91DE275A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4832-5592-4095-AB38-BC7ECFF32BB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6427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02A3-1171-48CD-9362-85424AE3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819F-8B9C-49A3-A91E-6E7BEBFE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DADC9-D44D-4596-8D32-632C1310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ABC7A-7460-4F3E-86B7-BE9955869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56ECA-B654-4431-950C-48ABAE00E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FF0D8-3782-4297-95EF-A16212B9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E0A30-2E06-400E-9003-5353EC40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B4390-C167-4AFB-84D1-057FC74B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059D-9A59-447B-A4CD-E0F4D14ECC0A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4305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CEB6-AAB5-4D7E-9FCC-F95F6BFE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C571D-1D43-42C0-910F-18B1673B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99F25-F875-45DE-870A-199B23E7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3AF17-242A-455C-A977-DE3450CC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A594-91FF-4CB8-8F1B-B82B4EFF86F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32789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79130-AB71-4AA2-9CBD-6F1F5D8D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C5CC6-382E-45C2-A579-A973391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D7D67-59BC-44E4-B34A-C4E2F4FF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127C-48CC-4477-8564-08EF144C24F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6427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676-181F-475A-BEC8-B2EDF62F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2050-1E4D-4D92-A8E6-95BE255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E6F4E-6F35-4622-8CD0-711927F6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7278D-D0EB-4A02-82E5-F28A3C82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16E48-9CCD-47FD-865F-D85B2841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512D3-8128-4FA1-BC2E-CC7A4308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CEF3B-EEEE-4480-8102-1A1716CE5F5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8224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309B-E01F-4051-8162-60C63191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70AA2-C618-4ADA-889C-7B3809167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A994D-F3CA-45AF-B6C9-4543E83B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54082-6F7D-4E57-9071-D3EB5BF7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7168E-6D92-4327-8594-65617E1F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88597-75C6-4141-A9D1-871A4A53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2FCC-D9D5-4095-BF53-9DD5E635D60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32853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588107-03CE-4138-B601-E64653E1B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ECC5EC9-968B-4C12-8A7D-8B71CEA42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/>
              <a:t>Click to edit Master text styles</a:t>
            </a:r>
          </a:p>
          <a:p>
            <a:pPr lvl="1"/>
            <a:r>
              <a:rPr lang="lt-LT" altLang="en-US"/>
              <a:t>Second level</a:t>
            </a:r>
          </a:p>
          <a:p>
            <a:pPr lvl="2"/>
            <a:r>
              <a:rPr lang="lt-LT" altLang="en-US"/>
              <a:t>Third level</a:t>
            </a:r>
          </a:p>
          <a:p>
            <a:pPr lvl="3"/>
            <a:r>
              <a:rPr lang="lt-LT" altLang="en-US"/>
              <a:t>Fourth level</a:t>
            </a:r>
          </a:p>
          <a:p>
            <a:pPr lvl="4"/>
            <a:r>
              <a:rPr lang="lt-LT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F438203-6441-4FD0-886C-5971DB6678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t-LT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2121A93-ED8C-4A76-8806-3F5596AC24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t-LT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7EC4FB1-A1F2-46A3-89BD-D0CE36BEE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B8F3C0-5590-4713-905D-6743CF67089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03079D-94A7-418B-AB98-034A920702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561262" cy="4032250"/>
          </a:xfrm>
        </p:spPr>
        <p:txBody>
          <a:bodyPr anchor="ctr"/>
          <a:lstStyle/>
          <a:p>
            <a:pPr algn="l"/>
            <a:r>
              <a:rPr lang="lt-LT" altLang="en-US" sz="3600" b="1">
                <a:solidFill>
                  <a:srgbClr val="003300"/>
                </a:solidFill>
                <a:latin typeface="Verdana" panose="020B0604030504040204" pitchFamily="34" charset="0"/>
              </a:rPr>
              <a:t>VAIKYSTĖ</a:t>
            </a: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 </a:t>
            </a:r>
            <a:r>
              <a:rPr lang="lt-LT" altLang="en-US" sz="2800" b="1">
                <a:solidFill>
                  <a:srgbClr val="003300"/>
                </a:solidFill>
                <a:latin typeface="Verdana" panose="020B0604030504040204" pitchFamily="34" charset="0"/>
              </a:rPr>
              <a:t>– TRUMPAS MIRKSNIS, KURIS NUBĖGDAMAS PRAEITIN PALIEKA RYŠKIUS PĖDSAKUS ATEINANČIAM GYVENIMUI...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2169FF7C-A76F-4135-B36E-0A5465646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238" y="765175"/>
            <a:ext cx="5986462" cy="1157288"/>
          </a:xfrm>
        </p:spPr>
        <p:txBody>
          <a:bodyPr/>
          <a:lstStyle/>
          <a:p>
            <a:pPr algn="l"/>
            <a:r>
              <a:rPr lang="lt-LT" altLang="en-US" sz="2000" b="1">
                <a:latin typeface="Verdana" panose="020B0604030504040204" pitchFamily="34" charset="0"/>
              </a:rPr>
              <a:t>1944 metais įkurtas vaikų darželis Viekšniuose, Vytauto gatvėje.</a:t>
            </a:r>
          </a:p>
        </p:txBody>
      </p:sp>
      <p:pic>
        <p:nvPicPr>
          <p:cNvPr id="16397" name="Picture 13" descr="scan0003">
            <a:extLst>
              <a:ext uri="{FF2B5EF4-FFF2-40B4-BE49-F238E27FC236}">
                <a16:creationId xmlns:a16="http://schemas.microsoft.com/office/drawing/2014/main" id="{BBBA55AD-FE10-46DF-BE9F-C1BAF1ECF7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73238"/>
            <a:ext cx="6696075" cy="4387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6F331307-0A6E-4920-8608-A33CB397E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765175"/>
            <a:ext cx="5184775" cy="1143000"/>
          </a:xfrm>
        </p:spPr>
        <p:txBody>
          <a:bodyPr/>
          <a:lstStyle/>
          <a:p>
            <a:pPr algn="l"/>
            <a:r>
              <a:rPr lang="lt-LT" altLang="en-US" sz="2000" b="1">
                <a:latin typeface="Verdana" panose="020B0604030504040204" pitchFamily="34" charset="0"/>
              </a:rPr>
              <a:t>1948 metais darželyje  buvo dvi grupės, 34 vaikai.</a:t>
            </a:r>
          </a:p>
        </p:txBody>
      </p:sp>
      <p:pic>
        <p:nvPicPr>
          <p:cNvPr id="18441" name="Picture 9" descr="scan0004">
            <a:extLst>
              <a:ext uri="{FF2B5EF4-FFF2-40B4-BE49-F238E27FC236}">
                <a16:creationId xmlns:a16="http://schemas.microsoft.com/office/drawing/2014/main" id="{9FC53F72-879B-4368-8A35-38563CCA0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25625"/>
            <a:ext cx="6553200" cy="4341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C168679E-4C17-41CE-95EC-A2049948D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9475" y="549275"/>
            <a:ext cx="6994525" cy="1143000"/>
          </a:xfrm>
        </p:spPr>
        <p:txBody>
          <a:bodyPr/>
          <a:lstStyle/>
          <a:p>
            <a:r>
              <a:rPr lang="lt-LT" altLang="en-US" sz="2000" b="1">
                <a:latin typeface="Verdana" panose="020B0604030504040204" pitchFamily="34" charset="0"/>
              </a:rPr>
              <a:t>1959 metais įkurtas pirmasis Viekšnių lopšelis.</a:t>
            </a:r>
          </a:p>
        </p:txBody>
      </p:sp>
      <p:pic>
        <p:nvPicPr>
          <p:cNvPr id="24583" name="Picture 7" descr="scan0006">
            <a:extLst>
              <a:ext uri="{FF2B5EF4-FFF2-40B4-BE49-F238E27FC236}">
                <a16:creationId xmlns:a16="http://schemas.microsoft.com/office/drawing/2014/main" id="{17B2FCFA-5B63-441B-8301-B87EED96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6192837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scan0005">
            <a:extLst>
              <a:ext uri="{FF2B5EF4-FFF2-40B4-BE49-F238E27FC236}">
                <a16:creationId xmlns:a16="http://schemas.microsoft.com/office/drawing/2014/main" id="{0CA36E12-C71D-4186-B63B-C5E084C1D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6286500" cy="3157538"/>
          </a:xfrm>
        </p:spPr>
      </p:pic>
      <p:pic>
        <p:nvPicPr>
          <p:cNvPr id="24584" name="Picture 8" descr="scan0007">
            <a:extLst>
              <a:ext uri="{FF2B5EF4-FFF2-40B4-BE49-F238E27FC236}">
                <a16:creationId xmlns:a16="http://schemas.microsoft.com/office/drawing/2014/main" id="{918A4DC4-D00D-47E7-99A1-83929621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3071813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>
            <a:extLst>
              <a:ext uri="{FF2B5EF4-FFF2-40B4-BE49-F238E27FC236}">
                <a16:creationId xmlns:a16="http://schemas.microsoft.com/office/drawing/2014/main" id="{00D7BADC-A13A-4290-976F-82C028904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2138" y="765175"/>
            <a:ext cx="3673475" cy="1143000"/>
          </a:xfrm>
        </p:spPr>
        <p:txBody>
          <a:bodyPr/>
          <a:lstStyle/>
          <a:p>
            <a:r>
              <a:rPr lang="lt-LT" altLang="en-US" sz="2000" b="1">
                <a:latin typeface="Verdana" panose="020B0604030504040204" pitchFamily="34" charset="0"/>
              </a:rPr>
              <a:t>1977 m. rugsėjo 1 d.</a:t>
            </a:r>
          </a:p>
        </p:txBody>
      </p:sp>
      <p:pic>
        <p:nvPicPr>
          <p:cNvPr id="20485" name="Picture 5" descr="scan0002">
            <a:extLst>
              <a:ext uri="{FF2B5EF4-FFF2-40B4-BE49-F238E27FC236}">
                <a16:creationId xmlns:a16="http://schemas.microsoft.com/office/drawing/2014/main" id="{C903508F-F21B-4A53-92D1-73D198DF2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1766888"/>
            <a:ext cx="6415087" cy="41925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E844FCD3-BE93-4325-8E00-1851C09502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412875"/>
            <a:ext cx="7772400" cy="1470025"/>
          </a:xfrm>
        </p:spPr>
        <p:txBody>
          <a:bodyPr anchor="ctr"/>
          <a:lstStyle/>
          <a:p>
            <a:pPr algn="l"/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Vaikystė, tai laikotarpis, kurį dažnas iš mūsų atsimenam su džiaugsmu – nerūpestingos dienos, pilnos džiaugsmo, žaidimų, draugų ir vaikiško juoko...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09A4814A-04C4-4BA8-9EC2-F460077401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4075" y="2781300"/>
            <a:ext cx="6551613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Žmogus, jeigu nori tapti tuo, kuo turi tapti,</a:t>
            </a:r>
          </a:p>
          <a:p>
            <a:pPr algn="l"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vaikystėje turi būti vaiku ir daryti tai, kas jam, kaip vaikui, suteikia laimės.</a:t>
            </a:r>
          </a:p>
          <a:p>
            <a:pPr algn="l"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				J. M. Pestalockis</a:t>
            </a:r>
          </a:p>
          <a:p>
            <a:pPr algn="l"/>
            <a:endParaRPr lang="lt-LT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9133D74-6D6E-4A14-8A92-53B4C8C72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7942263" cy="5175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Akmenės r. Viekšnių vaikų lopšelis-darželis ,,Liepaitė“ įsteigtas 1984 m. rugsėjo 28 d.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Veiklos pradžia – 1985 m. sausio 28 d.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Atidarytas 140 vietų, 6-ių grupių lopšelis-darželis, priimti 143 vaikai. Tėvai noriai talkino montuojant baldus, tvarkant aplinką, kad jų vaikai kuo greičiau galėtų lankyti šią įstaigą.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Nuo 1994-09-01 iki 1995-09-01 buvo likusios 5 grupės.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Nuo 2000 m. gegužės 1 d. – Mažeikių r. Viekšnių lopšelis-darželis ,,Liepaitė”.</a:t>
            </a:r>
            <a:endParaRPr lang="lt-LT" altLang="en-US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lt-LT" altLang="en-US" b="1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darzelis">
            <a:extLst>
              <a:ext uri="{FF2B5EF4-FFF2-40B4-BE49-F238E27FC236}">
                <a16:creationId xmlns:a16="http://schemas.microsoft.com/office/drawing/2014/main" id="{58981CED-A652-4B33-A5E9-1E87B872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597693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86A91611-A948-4CA1-8679-B8D04C77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292600"/>
            <a:ext cx="8229600" cy="1143000"/>
          </a:xfrm>
        </p:spPr>
        <p:txBody>
          <a:bodyPr/>
          <a:lstStyle/>
          <a:p>
            <a:pPr algn="l"/>
            <a:r>
              <a:rPr lang="lt-LT" altLang="en-US" sz="1400" b="1">
                <a:solidFill>
                  <a:srgbClr val="002600"/>
                </a:solidFill>
                <a:latin typeface="Verdana" panose="020B0604030504040204" pitchFamily="34" charset="0"/>
              </a:rPr>
              <a:t>Nuo pat įkūrimo Viekšnių lopšeliui-darželiui ,,Liepaitė” 33 metus vadovavo direktorė Joana Perminienė. Darbšti, pareiginga, nuoširdi ir aktyvi vadovė, rūpindamasi naujos įstaigos įkūrimu, įrodydama jo svarbą, sutelkė puikią ir darbingą bendruomenę prasmingiems darbams.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2CA974D2-0B92-444E-ABF8-D270AEE5E5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5541962" cy="1728787"/>
          </a:xfrm>
        </p:spPr>
        <p:txBody>
          <a:bodyPr anchor="ctr"/>
          <a:lstStyle/>
          <a:p>
            <a:pPr algn="l"/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GYVENIMAS YRA NUOTYKIS</a:t>
            </a:r>
            <a:b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KIEKVIENA DIENA YRA NUOTYKIS</a:t>
            </a:r>
            <a:b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ŠIANDIEN – IRGI YRA NUOTYKIS,</a:t>
            </a:r>
            <a:b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O RYTOJ... RYTOJ PRASIDĖS KITAS...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E2CEFCB-5732-43F9-BA51-57A27E1D1F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3813" y="2852738"/>
            <a:ext cx="7850187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Robertas Frostas yra pasakęs:</a:t>
            </a:r>
          </a:p>
          <a:p>
            <a:pPr algn="l">
              <a:spcBef>
                <a:spcPct val="0"/>
              </a:spcBef>
            </a:pPr>
            <a:r>
              <a:rPr lang="lt-LT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...Keliais žodžiais galėtumėte apibrėžti viską, ko išmokote per gyvenimą... ŠIANDIEN JIS TĘSIASI...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251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Verdana</vt:lpstr>
      <vt:lpstr>Default Design</vt:lpstr>
      <vt:lpstr>VAIKYSTĖ – TRUMPAS MIRKSNIS, KURIS NUBĖGDAMAS PRAEITIN PALIEKA RYŠKIUS PĖDSAKUS ATEINANČIAM GYVENIMUI...</vt:lpstr>
      <vt:lpstr>1944 metais įkurtas vaikų darželis Viekšniuose, Vytauto gatvėje.</vt:lpstr>
      <vt:lpstr>1948 metais darželyje  buvo dvi grupės, 34 vaikai.</vt:lpstr>
      <vt:lpstr>1959 metais įkurtas pirmasis Viekšnių lopšelis.</vt:lpstr>
      <vt:lpstr>1977 m. rugsėjo 1 d.</vt:lpstr>
      <vt:lpstr>Vaikystė, tai laikotarpis, kurį dažnas iš mūsų atsimenam su džiaugsmu – nerūpestingos dienos, pilnos džiaugsmo, žaidimų, draugų ir vaikiško juoko...</vt:lpstr>
      <vt:lpstr>PowerPoint Presentation</vt:lpstr>
      <vt:lpstr>Nuo pat įkūrimo Viekšnių lopšeliui-darželiui ,,Liepaitė” 33 metus vadovavo direktorė Joana Perminienė. Darbšti, pareiginga, nuoširdi ir aktyvi vadovė, rūpindamasi naujos įstaigos įkūrimu, įrodydama jo svarbą, sutelkė puikią ir darbingą bendruomenę prasmingiems darbams.</vt:lpstr>
      <vt:lpstr>GYVENIMAS YRA NUOTYKIS KIEKVIENA DIENA YRA NUOTYKIS ŠIANDIEN – IRGI YRA NUOTYKIS, O RYTOJ... RYTOJ PRASIDĖS KITAS...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Aukse</dc:creator>
  <cp:lastModifiedBy>Mokytojas</cp:lastModifiedBy>
  <cp:revision>17</cp:revision>
  <dcterms:created xsi:type="dcterms:W3CDTF">2018-04-12T05:46:31Z</dcterms:created>
  <dcterms:modified xsi:type="dcterms:W3CDTF">2018-04-18T09:36:33Z</dcterms:modified>
</cp:coreProperties>
</file>